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89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483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44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614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645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94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656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15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02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02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69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14598-F379-4284-9452-BE1C032313DB}" type="datetimeFigureOut">
              <a:rPr lang="ru-RU" smtClean="0"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D64EF-BAE9-4984-BAA6-7078C4E3C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74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548" y="365125"/>
            <a:ext cx="3673641" cy="5955464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Statt+zu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вместо того, 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  <a:b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</a:t>
            </a:r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переводится 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русский деепричастным оборотом с отрицанием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 descr="http://www.de-online.ru/grammatika/14tabelle_infinitivnye_oboroty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9751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518358" y="816393"/>
            <a:ext cx="3673641" cy="5955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ru-RU" sz="3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Statt+zu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вместо того, что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  <a:b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</a:t>
            </a:r>
            <a:r>
              <a:rPr lang="ru-RU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en-US" sz="3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переводится на русский деепричастным оборотом с отрицанием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287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002060"/>
                </a:solidFill>
              </a:rPr>
              <a:t>Übung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macht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den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Meister</a:t>
            </a:r>
            <a:r>
              <a:rPr lang="ru-RU" dirty="0">
                <a:solidFill>
                  <a:srgbClr val="002060"/>
                </a:solidFill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3915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11" y="365125"/>
            <a:ext cx="11470105" cy="6115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4214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378"/>
            <a:ext cx="10515600" cy="65772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1.Der </a:t>
            </a:r>
            <a:r>
              <a:rPr lang="en-US" dirty="0"/>
              <a:t>Student </a:t>
            </a:r>
            <a:r>
              <a:rPr lang="en-US" dirty="0" err="1"/>
              <a:t>ging</a:t>
            </a:r>
            <a:r>
              <a:rPr lang="en-US" dirty="0"/>
              <a:t> in der </a:t>
            </a:r>
            <a:r>
              <a:rPr lang="en-US" dirty="0" err="1"/>
              <a:t>Lesesaal</a:t>
            </a:r>
            <a:r>
              <a:rPr lang="en-US" dirty="0"/>
              <a:t>, </a:t>
            </a:r>
            <a:r>
              <a:rPr lang="en-US" dirty="0" err="1"/>
              <a:t>statt</a:t>
            </a:r>
            <a:r>
              <a:rPr lang="en-US" dirty="0"/>
              <a:t> </a:t>
            </a:r>
            <a:r>
              <a:rPr lang="en-US" dirty="0" err="1"/>
              <a:t>nach</a:t>
            </a:r>
            <a:r>
              <a:rPr lang="en-US" dirty="0"/>
              <a:t> </a:t>
            </a:r>
            <a:r>
              <a:rPr lang="en-US" dirty="0" err="1"/>
              <a:t>Hause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fahren</a:t>
            </a:r>
            <a:endParaRPr lang="ru-RU" dirty="0"/>
          </a:p>
          <a:p>
            <a:r>
              <a:rPr lang="ru-RU" dirty="0"/>
              <a:t>.а) Студент пошёл в читальный зал вместо того, чтобы ехать домой.</a:t>
            </a:r>
          </a:p>
          <a:p>
            <a:r>
              <a:rPr lang="ru-RU" dirty="0"/>
              <a:t>b) Студент поехал домой вместо того, чтобы идти в читальный зал.</a:t>
            </a:r>
          </a:p>
          <a:p>
            <a:r>
              <a:rPr lang="ru-RU" dirty="0"/>
              <a:t>c) Студент пошёл в читальный зал, не заезжая домой.</a:t>
            </a:r>
          </a:p>
          <a:p>
            <a:r>
              <a:rPr lang="ru-RU" dirty="0"/>
              <a:t>2.</a:t>
            </a: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lesen</a:t>
            </a:r>
            <a:r>
              <a:rPr lang="en-US" dirty="0"/>
              <a:t> die </a:t>
            </a:r>
            <a:r>
              <a:rPr lang="en-US" dirty="0" err="1"/>
              <a:t>Fachzeitschriften</a:t>
            </a:r>
            <a:r>
              <a:rPr lang="ru-RU" dirty="0"/>
              <a:t>, </a:t>
            </a:r>
            <a:r>
              <a:rPr lang="en-US" dirty="0"/>
              <a:t>um </a:t>
            </a:r>
            <a:r>
              <a:rPr lang="en-US" dirty="0" err="1"/>
              <a:t>neue</a:t>
            </a:r>
            <a:r>
              <a:rPr lang="en-US" dirty="0"/>
              <a:t> Information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bekommen</a:t>
            </a:r>
            <a:r>
              <a:rPr lang="ru-RU" dirty="0"/>
              <a:t>.</a:t>
            </a:r>
          </a:p>
          <a:p>
            <a:r>
              <a:rPr lang="ru-RU" dirty="0"/>
              <a:t>а) Мы читаем журналы по специальности вместо того, чтобы получить новую информацию.</a:t>
            </a:r>
          </a:p>
          <a:p>
            <a:r>
              <a:rPr lang="en-US" dirty="0"/>
              <a:t>b</a:t>
            </a:r>
            <a:r>
              <a:rPr lang="ru-RU" dirty="0"/>
              <a:t>) Мы получаем новую информацию, чтобы читать журналы по специальности.</a:t>
            </a:r>
          </a:p>
          <a:p>
            <a:r>
              <a:rPr lang="ru-RU" dirty="0"/>
              <a:t>с) Мы читаем журналы по специальности, чтобы получить новую информацию.</a:t>
            </a:r>
          </a:p>
          <a:p>
            <a:r>
              <a:rPr lang="en-US" dirty="0"/>
              <a:t>3.Er </a:t>
            </a:r>
            <a:r>
              <a:rPr lang="en-US" dirty="0" err="1"/>
              <a:t>bleibt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Hause</a:t>
            </a:r>
            <a:r>
              <a:rPr lang="en-US" dirty="0"/>
              <a:t>, </a:t>
            </a:r>
            <a:r>
              <a:rPr lang="en-US" dirty="0" err="1"/>
              <a:t>statt</a:t>
            </a:r>
            <a:r>
              <a:rPr lang="en-US" dirty="0"/>
              <a:t> in die </a:t>
            </a:r>
            <a:r>
              <a:rPr lang="en-US" dirty="0" err="1"/>
              <a:t>Berufschule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fahren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a</a:t>
            </a:r>
            <a:r>
              <a:rPr lang="ru-RU" dirty="0"/>
              <a:t>) Он поехал в Петербург вместо того, чтобы остаться дома.</a:t>
            </a:r>
          </a:p>
          <a:p>
            <a:r>
              <a:rPr lang="ru-RU" dirty="0"/>
              <a:t>b) Он остаётся дома вместо того, чтобы поехать в Петербург.</a:t>
            </a:r>
          </a:p>
          <a:p>
            <a:r>
              <a:rPr lang="ru-RU" dirty="0"/>
              <a:t>с) Он остается дома, не уезжая в Петербург.</a:t>
            </a:r>
          </a:p>
          <a:p>
            <a:r>
              <a:rPr lang="en-US" dirty="0"/>
              <a:t>4.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übersetzt</a:t>
            </a:r>
            <a:r>
              <a:rPr lang="en-US" dirty="0"/>
              <a:t> den Text, </a:t>
            </a:r>
            <a:r>
              <a:rPr lang="en-US" dirty="0" err="1"/>
              <a:t>ohne</a:t>
            </a:r>
            <a:r>
              <a:rPr lang="en-US" dirty="0"/>
              <a:t> das </a:t>
            </a:r>
            <a:r>
              <a:rPr lang="en-US" dirty="0" err="1"/>
              <a:t>Wörterbuch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benutzen</a:t>
            </a:r>
            <a:r>
              <a:rPr lang="en-US" dirty="0"/>
              <a:t>.</a:t>
            </a:r>
            <a:endParaRPr lang="ru-RU" dirty="0"/>
          </a:p>
          <a:p>
            <a:r>
              <a:rPr lang="ru-RU" dirty="0"/>
              <a:t>а) Он пользуется словарём, чтобы перевести текст.</a:t>
            </a:r>
          </a:p>
          <a:p>
            <a:r>
              <a:rPr lang="ru-RU" dirty="0"/>
              <a:t>b) Он переводит текст, не пользуясь словарём.</a:t>
            </a:r>
          </a:p>
          <a:p>
            <a:r>
              <a:rPr lang="ru-RU" dirty="0"/>
              <a:t>c) Он переводит текст вместо того, чтобы пользоваться словарём.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22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/>
              <a:t>1</a:t>
            </a:r>
            <a:r>
              <a:rPr lang="en-US" sz="4000" dirty="0"/>
              <a:t>.c                                         5.d</a:t>
            </a:r>
            <a:endParaRPr lang="ru-RU" sz="4000" dirty="0"/>
          </a:p>
          <a:p>
            <a:r>
              <a:rPr lang="en-US" sz="4000" dirty="0"/>
              <a:t>2.c                                         6.a</a:t>
            </a:r>
            <a:endParaRPr lang="ru-RU" sz="4000" dirty="0"/>
          </a:p>
          <a:p>
            <a:r>
              <a:rPr lang="en-US" sz="4000" dirty="0"/>
              <a:t>3.a                                         7.b</a:t>
            </a:r>
            <a:endParaRPr lang="ru-RU" sz="4000" dirty="0"/>
          </a:p>
          <a:p>
            <a:r>
              <a:rPr lang="en-US" sz="4000" dirty="0"/>
              <a:t>4.b                                         8.c</a:t>
            </a:r>
            <a:endParaRPr lang="ru-RU" sz="4000" dirty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866147" y="1074821"/>
            <a:ext cx="1653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smtClean="0"/>
              <a:t>Lösung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88839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221</Words>
  <Application>Microsoft Office PowerPoint</Application>
  <PresentationFormat>Широкоэкранный</PresentationFormat>
  <Paragraphs>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Um + zu ="что бы".  Statt+zu = "вместо того, что бы".  Ohne +zu = переводится на русский деепричастным оборотом с отрицанием. </vt:lpstr>
      <vt:lpstr>Übung macht den Meister. 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2017-01-29T08:45:46Z</dcterms:created>
  <dcterms:modified xsi:type="dcterms:W3CDTF">2017-02-11T17:16:33Z</dcterms:modified>
</cp:coreProperties>
</file>